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50" r:id="rId3"/>
    <p:sldId id="351" r:id="rId4"/>
    <p:sldId id="352" r:id="rId5"/>
    <p:sldId id="353" r:id="rId6"/>
    <p:sldId id="354" r:id="rId7"/>
    <p:sldId id="355" r:id="rId8"/>
    <p:sldId id="357" r:id="rId9"/>
    <p:sldId id="356" r:id="rId10"/>
    <p:sldId id="361" r:id="rId11"/>
    <p:sldId id="358" r:id="rId12"/>
    <p:sldId id="359" r:id="rId13"/>
    <p:sldId id="360" r:id="rId14"/>
    <p:sldId id="362" r:id="rId15"/>
    <p:sldId id="363" r:id="rId16"/>
    <p:sldId id="365" r:id="rId17"/>
    <p:sldId id="376" r:id="rId18"/>
    <p:sldId id="366" r:id="rId19"/>
    <p:sldId id="368" r:id="rId20"/>
    <p:sldId id="369" r:id="rId21"/>
    <p:sldId id="370" r:id="rId22"/>
    <p:sldId id="372" r:id="rId23"/>
    <p:sldId id="373" r:id="rId24"/>
    <p:sldId id="374" r:id="rId25"/>
    <p:sldId id="375" r:id="rId26"/>
    <p:sldId id="367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48D494B-3802-41D3-AFC9-00264898E5B9}">
          <p14:sldIdLst>
            <p14:sldId id="256"/>
            <p14:sldId id="350"/>
            <p14:sldId id="351"/>
            <p14:sldId id="352"/>
            <p14:sldId id="353"/>
            <p14:sldId id="354"/>
            <p14:sldId id="355"/>
            <p14:sldId id="357"/>
            <p14:sldId id="356"/>
            <p14:sldId id="361"/>
            <p14:sldId id="358"/>
            <p14:sldId id="359"/>
            <p14:sldId id="360"/>
            <p14:sldId id="362"/>
            <p14:sldId id="363"/>
            <p14:sldId id="365"/>
            <p14:sldId id="376"/>
            <p14:sldId id="366"/>
            <p14:sldId id="368"/>
            <p14:sldId id="369"/>
            <p14:sldId id="370"/>
            <p14:sldId id="372"/>
            <p14:sldId id="373"/>
            <p14:sldId id="374"/>
            <p14:sldId id="375"/>
            <p14:sldId id="367"/>
          </p14:sldIdLst>
        </p14:section>
        <p14:section name="Untitled Section" id="{4848C77F-2596-4E17-B4F5-50030532156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8844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265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7424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8437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24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8853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2714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3141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360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47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3518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366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057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8443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24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642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428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48D4658-3164-42CF-85C7-479D48728EC3}" type="datetimeFigureOut">
              <a:rPr lang="en-US" smtClean="0"/>
              <a:pPr/>
              <a:t>4/25/2024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73FC50D-A940-4F27-AE16-16AA065249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73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D751F-E95C-4E4F-8845-73E0197BC6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8165" y="2133600"/>
            <a:ext cx="6815669" cy="1837264"/>
          </a:xfrm>
        </p:spPr>
        <p:txBody>
          <a:bodyPr/>
          <a:lstStyle/>
          <a:p>
            <a:br>
              <a:rPr lang="sr-Latn-RS" sz="2400" dirty="0"/>
            </a:br>
            <a:br>
              <a:rPr lang="sr-Latn-RS" sz="2400" dirty="0"/>
            </a:br>
            <a:br>
              <a:rPr lang="sr-Latn-RS" sz="2400" dirty="0"/>
            </a:br>
            <a:br>
              <a:rPr lang="sr-Latn-RS" sz="2400" dirty="0"/>
            </a:br>
            <a:br>
              <a:rPr lang="sr-Latn-RS" sz="2400" dirty="0"/>
            </a:br>
            <a:br>
              <a:rPr lang="sr-Latn-RS" sz="2400" dirty="0"/>
            </a:br>
            <a:r>
              <a:rPr lang="ru-RU" sz="2400" dirty="0"/>
              <a:t>ОПШТИ ПОЈМОВИ О </a:t>
            </a:r>
            <a:r>
              <a:rPr lang="ru-RU" sz="2400"/>
              <a:t>ОРГАНИЗАЦИЈИ ЗДРАВСТВЕНИХ </a:t>
            </a:r>
            <a:r>
              <a:rPr lang="ru-RU" sz="2400" dirty="0"/>
              <a:t>УСТАНОВА И ЗДРАВСТВЕНЕ ЗАШТИТЕ</a:t>
            </a:r>
            <a:br>
              <a:rPr lang="ru-RU" sz="2400" dirty="0"/>
            </a:br>
            <a:br>
              <a:rPr lang="ru-RU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232370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Здравствене установе у јавној својини оснива Република Србија, а на територији аутономне покрајине - аутономна покрајина, осим апотекарске установе коју оснива локална самоуправа. јединица.</a:t>
            </a:r>
          </a:p>
          <a:p>
            <a:pPr algn="just"/>
            <a:r>
              <a:rPr lang="ru-RU" dirty="0"/>
              <a:t>Здравствена установа која обавља хитну медицинску помоћ, производњу серума и вакцина, пато-анатомско-обдукцијску делатност и судско-медицинску делатност, као и здравствену делатност у области јавног здравља, оснива се искључиво у јавној својини.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109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мреже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Планом мреже утврђују се: број, структура, капацитети и просторни распоред здравствених установа у јавној својини и њихових организационих јединица по нивоима здравствене заштите, организација пружања хитне медицинске помоћи, као и друга питања од значаја за организацију система здравствене заштите у Републици Србији.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11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Здравствену установу у јавној својини оснива Република Србијa, а на територији аутономне покрајине – аутономна покрајина, осим апотекарске установе, коју оснива јединица локалне самоуправе.</a:t>
            </a:r>
          </a:p>
          <a:p>
            <a:pPr algn="just"/>
            <a:r>
              <a:rPr lang="ru-RU" dirty="0"/>
              <a:t>Здравствена установа која обавља хитну медицинску помоћ, производњу серума и вакцина, патоанатомско-обдукцијску делатност и судско-медицинску делатност, као и здравствену делатност из области јавног здравља, оснива се искључиво у јавној својини.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578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Ближе услове у погледу кадра, опреме, простора, лекова и медицинских средстава за оснивање и обављање здравствене делатности, као и врсту и начин пружања здравствених услуга од стране здравствених установа, прописује министар.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999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85750" lvl="0" indent="-285750">
              <a:spcBef>
                <a:spcPct val="20000"/>
              </a:spcBef>
              <a:spcAft>
                <a:spcPts val="600"/>
              </a:spcAft>
            </a:pPr>
            <a:r>
              <a:rPr lang="ru-RU" sz="280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Приватна пракса се може основати као:</a:t>
            </a:r>
            <a:br>
              <a:rPr lang="ru-RU" sz="280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/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1) лекарска ординација (општа, специјалистичка и ужеспецијалистичка);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2) ординација денталне медицине (општа и специјалистичка);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3) поликлиника;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4) лабораторија (за биохемију са хематологијом и имунохемијом, микробиологију са вирусологијом, патохистологију са цитологијом);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5) апотека приватна пракса;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6) амбуланта (за здравствену негу и за рехабилитацију);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7) лабораторија за зубну технику.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Приватну праксу може основати здравствени радник са завршеним одговарајућим интегрисаним академским студијама здравствене струке, у складу са законом.</a:t>
            </a:r>
          </a:p>
          <a:p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Приватну праксу може основати здравствени радник са одговарајућим високим, односно средњим образовањем здравствене струке, у складу са законом.</a:t>
            </a:r>
            <a:endParaRPr lang="en-US" sz="5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217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Здравствена делатност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Здравствена делатност се може обављати на примарном, секундарном и терцијарном нивоу здравствене заштите, као и на више нивоа здравствене заштите.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5845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Здравствена делатност на примарном нивоу здравствене заштите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У обављању здравствене делатности на примарном нивоу здравствене заштите, ради припремања и извођења програма за очување и унапређење здравља, здравствене установе остварују сарадњу са другим здравственим, социјалним, образовним и другим установама и организацијама.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Специјалистичко-консултативна делатност може се обављати у дому здравља и другој здравственој установи на примарном нивоу здравствене заштите, у складу са законом.</a:t>
            </a:r>
          </a:p>
          <a:p>
            <a:endParaRPr lang="ru-RU" dirty="0"/>
          </a:p>
          <a:p>
            <a:r>
              <a:rPr lang="ru-RU" dirty="0"/>
              <a:t>Дом здравља, као и друге здравствене установе на примарном нивоу здравствене заштите, у обављању специјалистичко-консултативне делатности сарађују са другим здравственим установама, у складу са законом.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223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85750" lvl="0" indent="-285750">
              <a:spcBef>
                <a:spcPct val="20000"/>
              </a:spcBef>
              <a:spcAft>
                <a:spcPts val="600"/>
              </a:spcAft>
            </a:pPr>
            <a:r>
              <a:rPr lang="ru-RU" sz="240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Здравствена делатност на примарном нивоу здравствене заштите обухвата:</a:t>
            </a:r>
            <a:br>
              <a:rPr lang="ru-RU" sz="240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6361" y="2447204"/>
            <a:ext cx="9601196" cy="3636604"/>
          </a:xfrm>
        </p:spPr>
        <p:txBody>
          <a:bodyPr>
            <a:no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1) заштиту и унапређење здравља, спречавање и рано откривање болести, односно дијагностику, лечење, здравствену негу и рехабилитацију оболелих и повређених;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2) превентивну здравствену заштиту групација становништва изложених повећаном ризику оболевања и осталих становника, у складу са посебним програмом превентивне здравствене заштите;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3) здравствено васпитање и саветовање за очување и унапређење здравља, укључујући унапређење репродуктивног здравља, као и саветовање у области раног развоја и адолесценције;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4) спречавање, рано откривање и контролу малигних болести;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5) спречавање, откривање и лечење болести уста и зуба; 6) патронажне посете, лечење, здравствену негу и рехабилитацију у кући;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7) спречавање и рано откривање болести, здравствену негу и рехабилитацију за лица смештена у установе социјалне заштите;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8) прехоспитално ургентно збрињавање оболелих и повређених и санитетски превоз;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9) фармацеутску здравствену заштиту; 10) рехабилитацију деце са сметњама у развоју и инвалидитетом и одраслих особа са инвалидитетом;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11) заштиту менталног здравља; 12) палијативно збрињавање; 13) друге послове утврђене законом.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4390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Здравствена делатност на секундарном нивоу здравствене заштите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Здравствена делатност на секундарном нивоу здравствене заштите обухвата специјалистичко-консултативну и болничку здравствену делатност.</a:t>
            </a:r>
          </a:p>
          <a:p>
            <a:endParaRPr lang="ru-RU" dirty="0"/>
          </a:p>
          <a:p>
            <a:r>
              <a:rPr lang="ru-RU" dirty="0"/>
              <a:t>Специјалистичко-консултативна делатност на секундарном нивоу здравствене заштите, у односу на здравствену делатност на примарном нивоу здравствене заштите, обухвата сложеније мере и поступке откривања болести и повреда, као и здравствене неге, лечења и рехабилитације оболелих и повређених.</a:t>
            </a:r>
          </a:p>
          <a:p>
            <a:endParaRPr lang="ru-RU" dirty="0"/>
          </a:p>
          <a:p>
            <a:r>
              <a:rPr lang="ru-RU" dirty="0"/>
              <a:t>Болничка здравствена делатност обухвата смештај пацијента, дијагностику, лечење, здравствену негу и рехабилитацију, као и апотекарску делатност у болничкој апотеци, у складу са законом.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4140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Здравствена делатност на терцијарном нивоу 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здравствене заштите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Здравствена делатност на терцијарном нивоу здравствене заштите обухвата пружање најсложенијих мера и поступака здравствене заштите и специјалистичко-консултативне и болничке здравствене делатности, као и научноистраживачку и образовну делатност, у складу са законом којим се уређује научноистраживачка делатност, односно делатност образовања.</a:t>
            </a:r>
          </a:p>
          <a:p>
            <a:endParaRPr lang="ru-RU" dirty="0"/>
          </a:p>
          <a:p>
            <a:r>
              <a:rPr lang="ru-RU" dirty="0"/>
              <a:t>Здравствена делатност на терцијарном нивоу здравствене заштите обухвата обављање и апотекарске делатности у болничкој апотеци, у складу са законом.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690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n>
                  <a:noFill/>
                </a:ln>
                <a:solidFill>
                  <a:srgbClr val="333333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Здравствена заштита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Здравствена заштита је организована и свеобухватна делатност друштва, са циљем остваривања највишег могућег нивоа очувања и унапређења здравља грађана.</a:t>
            </a:r>
          </a:p>
          <a:p>
            <a:pPr algn="just"/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Здравствена заштита обухвата спровођење мера и активности за очување и унапређење здравља држављана Републике Србијe</a:t>
            </a:r>
            <a:r>
              <a:rPr lang="en-US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спречавање, сузбијање и рано откривање болести, повреда и других поремећаја здравља и благовремено, делотворно и ефикасно лечење, здравствену негу и рехабилитацију.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5705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Поред здравствених установа које обављају здравствену делатност на терцијарном нивоу здравствене заштите, образовна делатност може се обављати и у здравственим установама на примарном, секундарном и на више нивоа здравствене заштите.</a:t>
            </a:r>
          </a:p>
          <a:p>
            <a:r>
              <a:rPr lang="ru-RU" dirty="0"/>
              <a:t>Образовну делатност здравствена установа може обављати ако закључи уговор са одговарајућом школом, односно високошколском установом здравствене струке.</a:t>
            </a:r>
          </a:p>
          <a:p>
            <a:r>
              <a:rPr lang="ru-RU" dirty="0"/>
              <a:t>Услове које здравствена установа мора испуњавати за обављање практичне наставе ученика и студената здравствене струке, споразумно прописују министар и министар надлежан за послове образовања.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3796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ЗДРАВСТВЕНЕ УСТАНОВЕ КОЈЕ ОБАВЉАЈУ ЗДРАВСТВЕНУ ДЕЛАТНОСТ НА ПРИМАРНОМ НИВОУ ЗДРАВСТВЕНЕ ЗАШТИТЕ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83992A"/>
              </a:buClr>
            </a:pP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Дом здравља</a:t>
            </a:r>
          </a:p>
          <a:p>
            <a:pPr lvl="0">
              <a:buClr>
                <a:srgbClr val="83992A"/>
              </a:buClr>
            </a:pP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Здравствена установа поликлиника</a:t>
            </a:r>
          </a:p>
          <a:p>
            <a:pPr lvl="0">
              <a:buClr>
                <a:srgbClr val="83992A"/>
              </a:buClr>
            </a:pP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Апотекарска установа</a:t>
            </a:r>
          </a:p>
          <a:p>
            <a:pPr lvl="0">
              <a:buClr>
                <a:srgbClr val="83992A"/>
              </a:buClr>
            </a:pP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Завод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6446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ЗДРАВСТВЕНЕ УСТАНОВЕ КОЈЕ ОБАВЉАЈУ ЗДРАВСТВЕНУ ДЕЛАТНОСТ НА СЕКУНДАРНОМ НИВОУ ЗДРАВСТВЕНЕ ЗАШТИТЕ</a:t>
            </a: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dirty="0"/>
              <a:t>Болница</a:t>
            </a:r>
          </a:p>
          <a:p>
            <a:pPr marL="0" indent="0">
              <a:buNone/>
            </a:pPr>
            <a:r>
              <a:rPr lang="sr-Cyrl-RS" dirty="0"/>
              <a:t>Здравствени центар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6658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ЗДРАВСТВЕНЕ УСТАНОВЕ КОЈЕ ОБАВЉАЈУ ЗДРАВСТВЕНУ ДЕЛАТНОСТ НА ТЕРЦИЈАРНОМ НИВОУ ЗДРАВСТВЕНЕ ЗАШТИТЕ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Клиника</a:t>
            </a:r>
          </a:p>
          <a:p>
            <a:r>
              <a:rPr lang="sr-Cyrl-RS" dirty="0"/>
              <a:t>Институт</a:t>
            </a:r>
          </a:p>
          <a:p>
            <a:r>
              <a:rPr lang="sr-Cyrl-RS" dirty="0"/>
              <a:t>Клиничко-болнички центар</a:t>
            </a:r>
          </a:p>
          <a:p>
            <a:r>
              <a:rPr lang="sr-Cyrl-RS" dirty="0"/>
              <a:t>Универзитетски клинички центар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9887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ЗДРАВСТВЕНЕ УСТАНОВЕ КОЈЕ ОБАВЉАЈУ ЗДРАВСТВЕНУ ДЕЛАТНОСТ НА ВИШЕ НИВОА ЗДРАВСТВЕНЕ ЗАШТИТЕ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 Завод за јавно здравље</a:t>
            </a:r>
          </a:p>
          <a:p>
            <a:r>
              <a:rPr lang="ru-RU" dirty="0"/>
              <a:t> Завод за трансфузију крви</a:t>
            </a:r>
          </a:p>
          <a:p>
            <a:r>
              <a:rPr lang="ru-RU" dirty="0"/>
              <a:t>Завод за медицину рада</a:t>
            </a:r>
          </a:p>
          <a:p>
            <a:r>
              <a:rPr lang="ru-RU" dirty="0"/>
              <a:t>Завод за судску медицину</a:t>
            </a:r>
          </a:p>
          <a:p>
            <a:r>
              <a:rPr lang="ru-RU" dirty="0"/>
              <a:t> Завод за вирусологију, вакцине и серуме</a:t>
            </a:r>
          </a:p>
          <a:p>
            <a:r>
              <a:rPr lang="ru-RU" dirty="0"/>
              <a:t>Завод за антирабичну заштиту</a:t>
            </a:r>
          </a:p>
          <a:p>
            <a:r>
              <a:rPr lang="ru-RU" dirty="0"/>
              <a:t> Завод за психофизиолошке поремећаје и говорну патологију</a:t>
            </a:r>
          </a:p>
          <a:p>
            <a:r>
              <a:rPr lang="ru-RU" dirty="0"/>
              <a:t>Завод за биоциде и медицинску екологију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2784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Органи здравствене установе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Органи здравствене установе у јавној својини су: директор, управни одбор и надзорни одбор.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2606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CA775C-047D-4FE4-9E8B-404602EE05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Хвала</a:t>
            </a:r>
            <a:r>
              <a:rPr lang="sr-Latn-RS" sz="3600" dirty="0">
                <a:latin typeface="Times New Roman" pitchFamily="18" charset="0"/>
                <a:cs typeface="Times New Roman" pitchFamily="18" charset="0"/>
              </a:rPr>
              <a:t>!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529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Учесници у здравственој заштити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Учесници у здравственој заштити у Републици Србији су: пружаоци здравствене заштите, организације за здравствено осигурање, грађани, породица, послодавци, образовне и друге установе, хуманитарне, верске, спортске и друге организације, удружења, јединице локалне самоуправе, аутономне покрајине и Република Србијa.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527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Здравствена делатност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Здравствена делатност је делатност којом се обезбеђује здравствена заштита грађана, а која се спроводи кроз систем здравствене заштите.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228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Систем здравствене заштите у Републици Србији чине здравствене установе, високошколске установе здравствене струке и друга правна лица за која је законом предвиђено да обављају и послове здравствене делатности, приватна пракса, здравствени радници и здравствени сарадници, као и организација и финансирање здравствене заштите.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909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Пружаоци здравствене заштите су:</a:t>
            </a:r>
            <a:br>
              <a:rPr lang="ru-RU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1) здравствене установе у јавној и приватној својини;</a:t>
            </a:r>
          </a:p>
          <a:p>
            <a:pPr marL="0" indent="0">
              <a:buNone/>
            </a:pPr>
            <a:r>
              <a:rPr lang="ru-RU" dirty="0"/>
              <a:t>2) високошколске установе здравствене струке и друга правна лица за која је посебним законом предвиђено да обављају и послове здравствене делатности </a:t>
            </a:r>
          </a:p>
          <a:p>
            <a:pPr marL="0" indent="0">
              <a:buNone/>
            </a:pPr>
            <a:r>
              <a:rPr lang="ru-RU" dirty="0"/>
              <a:t>3) приватна пракса;</a:t>
            </a:r>
          </a:p>
          <a:p>
            <a:pPr marL="0" indent="0">
              <a:buNone/>
            </a:pPr>
            <a:r>
              <a:rPr lang="ru-RU" dirty="0"/>
              <a:t>4) здравствени радници</a:t>
            </a:r>
          </a:p>
          <a:p>
            <a:pPr marL="0" indent="0">
              <a:buNone/>
            </a:pPr>
            <a:r>
              <a:rPr lang="ru-RU" dirty="0"/>
              <a:t>5) друге високошколске установе, односно научно-образовне и научне установе, уз мишљење Министарства, у складу са законом.</a:t>
            </a:r>
          </a:p>
          <a:p>
            <a:endParaRPr lang="ru-R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932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Здравствена установа може се основати средствима у јавној или приватној својини.</a:t>
            </a:r>
          </a:p>
          <a:p>
            <a:pPr algn="just"/>
            <a:r>
              <a:rPr lang="ru-RU" dirty="0"/>
              <a:t>Здравствену установу у јавној својини оснива Република Србија, аутономна покрајина или јединица локалне самоуправе, а здравствену установу у приватној својини оснива правно или физичко лице, под условима прописаним овим законом.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750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установа може се основати као:</a:t>
            </a:r>
            <a:b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дом здравља;</a:t>
            </a:r>
          </a:p>
          <a:p>
            <a:r>
              <a:rPr lang="ru-RU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здравствена установа поликлиника;</a:t>
            </a:r>
          </a:p>
          <a:p>
            <a:r>
              <a:rPr lang="ru-RU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апотекарска установа;</a:t>
            </a:r>
          </a:p>
          <a:p>
            <a:r>
              <a:rPr lang="ru-RU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болница (општа и специјална);</a:t>
            </a:r>
          </a:p>
          <a:p>
            <a:r>
              <a:rPr lang="ru-RU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здравствени центар;</a:t>
            </a:r>
          </a:p>
          <a:p>
            <a:r>
              <a:rPr lang="ru-RU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завод;</a:t>
            </a:r>
          </a:p>
          <a:p>
            <a:r>
              <a:rPr lang="ru-RU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7) завод за јавно здравље;</a:t>
            </a:r>
          </a:p>
          <a:p>
            <a:r>
              <a:rPr lang="ru-RU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8) клиника;</a:t>
            </a:r>
          </a:p>
          <a:p>
            <a:r>
              <a:rPr lang="ru-RU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9) институт;</a:t>
            </a:r>
          </a:p>
          <a:p>
            <a:r>
              <a:rPr lang="ru-RU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10) клиничко-болнички центар;</a:t>
            </a:r>
          </a:p>
          <a:p>
            <a:r>
              <a:rPr lang="ru-RU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11) универзитетски клинички центар;</a:t>
            </a:r>
          </a:p>
          <a:p>
            <a:r>
              <a:rPr lang="ru-RU" sz="1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12) војна здравствена установа или санитетска јединица и установа у Војсци Србије, у складу са посебним законом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48358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pPr algn="just"/>
            <a:r>
              <a:rPr lang="ru-RU" dirty="0"/>
              <a:t>Здравствена установа која се оснива средствима у јавној својини, чији је оснивач Република Србија, аутономна покрајина, односно јединица локалне самоуправе оснива се у складу са Планом мреже здравствених установа који доноси Влада.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0238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358</TotalTime>
  <Words>1459</Words>
  <Application>Microsoft Office PowerPoint</Application>
  <PresentationFormat>Widescreen</PresentationFormat>
  <Paragraphs>106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Garamond</vt:lpstr>
      <vt:lpstr>Times New Roman</vt:lpstr>
      <vt:lpstr>Organic</vt:lpstr>
      <vt:lpstr>      ОПШТИ ПОЈМОВИ О ОРГАНИЗАЦИЈИ ЗДРАВСТВЕНИХ УСТАНОВА И ЗДРАВСТВЕНЕ ЗАШТИТЕ  </vt:lpstr>
      <vt:lpstr>Здравствена заштита</vt:lpstr>
      <vt:lpstr>Учесници у здравственој заштити</vt:lpstr>
      <vt:lpstr>Здравствена делатност</vt:lpstr>
      <vt:lpstr>PowerPoint Presentation</vt:lpstr>
      <vt:lpstr>Пружаоци здравствене заштите су: </vt:lpstr>
      <vt:lpstr>PowerPoint Presentation</vt:lpstr>
      <vt:lpstr>Здравствена установа може се основати као: </vt:lpstr>
      <vt:lpstr>PowerPoint Presentation</vt:lpstr>
      <vt:lpstr>PowerPoint Presentation</vt:lpstr>
      <vt:lpstr>План мреже</vt:lpstr>
      <vt:lpstr>PowerPoint Presentation</vt:lpstr>
      <vt:lpstr>PowerPoint Presentation</vt:lpstr>
      <vt:lpstr>Приватна пракса се може основати као: </vt:lpstr>
      <vt:lpstr>Здравствена делатност</vt:lpstr>
      <vt:lpstr>Здравствена делатност на примарном нивоу здравствене заштите</vt:lpstr>
      <vt:lpstr>Здравствена делатност на примарном нивоу здравствене заштите обухвата: </vt:lpstr>
      <vt:lpstr>Здравствена делатност на секундарном нивоу здравствене заштите </vt:lpstr>
      <vt:lpstr>Здравствена делатност на терцијарном нивоу здравствене заштите </vt:lpstr>
      <vt:lpstr>PowerPoint Presentation</vt:lpstr>
      <vt:lpstr>ЗДРАВСТВЕНЕ УСТАНОВЕ КОЈЕ ОБАВЉАЈУ ЗДРАВСТВЕНУ ДЕЛАТНОСТ НА ПРИМАРНОМ НИВОУ ЗДРАВСТВЕНЕ ЗАШТИТЕ</vt:lpstr>
      <vt:lpstr>ЗДРАВСТВЕНЕ УСТАНОВЕ КОЈЕ ОБАВЉАЈУ ЗДРАВСТВЕНУ ДЕЛАТНОСТ НА СЕКУНДАРНОМ НИВОУ ЗДРАВСТВЕНЕ ЗАШТИТЕ   </vt:lpstr>
      <vt:lpstr>ЗДРАВСТВЕНЕ УСТАНОВЕ КОЈЕ ОБАВЉАЈУ ЗДРАВСТВЕНУ ДЕЛАТНОСТ НА ТЕРЦИЈАРНОМ НИВОУ ЗДРАВСТВЕНЕ ЗАШТИТЕ</vt:lpstr>
      <vt:lpstr>ЗДРАВСТВЕНЕ УСТАНОВЕ КОЈЕ ОБАВЉАЈУ ЗДРАВСТВЕНУ ДЕЛАТНОСТ НА ВИШЕ НИВОА ЗДРАВСТВЕНЕ ЗАШТИТЕ</vt:lpstr>
      <vt:lpstr>Органи здравствене установе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soclek</dc:creator>
  <cp:lastModifiedBy>soclek</cp:lastModifiedBy>
  <cp:revision>45</cp:revision>
  <dcterms:created xsi:type="dcterms:W3CDTF">2023-09-13T09:19:15Z</dcterms:created>
  <dcterms:modified xsi:type="dcterms:W3CDTF">2024-04-25T13:53:28Z</dcterms:modified>
</cp:coreProperties>
</file>